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7C01B"/>
    <a:srgbClr val="014082"/>
    <a:srgbClr val="8E8E8E"/>
    <a:srgbClr val="131312"/>
    <a:srgbClr val="FFFFFE"/>
    <a:srgbClr val="3E65A0"/>
    <a:srgbClr val="777877"/>
    <a:srgbClr val="003764"/>
    <a:srgbClr val="3E9532"/>
    <a:srgbClr val="8D8E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-768" y="-120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F7C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F7C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4" name="Picture 13" descr="C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276600" y="4495801"/>
            <a:ext cx="2598242" cy="1431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F7C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3" name="Picture 12" descr="C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4254" y="304801"/>
            <a:ext cx="1555546" cy="85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F7C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1" name="Picture 10" descr="C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54254" y="304801"/>
            <a:ext cx="1555546" cy="8569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737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54</cp:revision>
  <dcterms:created xsi:type="dcterms:W3CDTF">2011-03-16T15:18:28Z</dcterms:created>
  <dcterms:modified xsi:type="dcterms:W3CDTF">2011-03-16T15:37:59Z</dcterms:modified>
</cp:coreProperties>
</file>