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66"/>
    <a:srgbClr val="005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E63529-4285-9D48-A61A-5000DF8C3859}" v="10" dt="2024-07-09T18:03:44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58"/>
  </p:normalViewPr>
  <p:slideViewPr>
    <p:cSldViewPr snapToGrid="0" snapToObjects="1">
      <p:cViewPr varScale="1">
        <p:scale>
          <a:sx n="124" d="100"/>
          <a:sy n="124" d="100"/>
        </p:scale>
        <p:origin x="1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alig, Deborah" userId="8c8f7222-76ae-46f3-a43d-0014b6269e5e" providerId="ADAL" clId="{7CE63529-4285-9D48-A61A-5000DF8C3859}"/>
    <pc:docChg chg="addSld delSld modMainMaster">
      <pc:chgData name="Atalig, Deborah" userId="8c8f7222-76ae-46f3-a43d-0014b6269e5e" providerId="ADAL" clId="{7CE63529-4285-9D48-A61A-5000DF8C3859}" dt="2024-07-09T18:03:44.630" v="23" actId="12"/>
      <pc:docMkLst>
        <pc:docMk/>
      </pc:docMkLst>
      <pc:sldChg chg="del">
        <pc:chgData name="Atalig, Deborah" userId="8c8f7222-76ae-46f3-a43d-0014b6269e5e" providerId="ADAL" clId="{7CE63529-4285-9D48-A61A-5000DF8C3859}" dt="2024-07-09T18:00:32.849" v="3" actId="2696"/>
        <pc:sldMkLst>
          <pc:docMk/>
          <pc:sldMk cId="1173213747" sldId="260"/>
        </pc:sldMkLst>
      </pc:sldChg>
      <pc:sldChg chg="new">
        <pc:chgData name="Atalig, Deborah" userId="8c8f7222-76ae-46f3-a43d-0014b6269e5e" providerId="ADAL" clId="{7CE63529-4285-9D48-A61A-5000DF8C3859}" dt="2024-07-09T18:00:36.524" v="5" actId="680"/>
        <pc:sldMkLst>
          <pc:docMk/>
          <pc:sldMk cId="2170214592" sldId="260"/>
        </pc:sldMkLst>
      </pc:sldChg>
      <pc:sldChg chg="new">
        <pc:chgData name="Atalig, Deborah" userId="8c8f7222-76ae-46f3-a43d-0014b6269e5e" providerId="ADAL" clId="{7CE63529-4285-9D48-A61A-5000DF8C3859}" dt="2024-07-09T18:00:38.275" v="6" actId="680"/>
        <pc:sldMkLst>
          <pc:docMk/>
          <pc:sldMk cId="601252415" sldId="261"/>
        </pc:sldMkLst>
      </pc:sldChg>
      <pc:sldChg chg="new del">
        <pc:chgData name="Atalig, Deborah" userId="8c8f7222-76ae-46f3-a43d-0014b6269e5e" providerId="ADAL" clId="{7CE63529-4285-9D48-A61A-5000DF8C3859}" dt="2024-07-09T18:00:33.569" v="4" actId="2696"/>
        <pc:sldMkLst>
          <pc:docMk/>
          <pc:sldMk cId="2099406658" sldId="261"/>
        </pc:sldMkLst>
      </pc:sldChg>
      <pc:sldChg chg="new">
        <pc:chgData name="Atalig, Deborah" userId="8c8f7222-76ae-46f3-a43d-0014b6269e5e" providerId="ADAL" clId="{7CE63529-4285-9D48-A61A-5000DF8C3859}" dt="2024-07-09T18:00:42.770" v="7" actId="680"/>
        <pc:sldMkLst>
          <pc:docMk/>
          <pc:sldMk cId="633452397" sldId="262"/>
        </pc:sldMkLst>
      </pc:sldChg>
      <pc:sldChg chg="new">
        <pc:chgData name="Atalig, Deborah" userId="8c8f7222-76ae-46f3-a43d-0014b6269e5e" providerId="ADAL" clId="{7CE63529-4285-9D48-A61A-5000DF8C3859}" dt="2024-07-09T18:00:45.537" v="8" actId="680"/>
        <pc:sldMkLst>
          <pc:docMk/>
          <pc:sldMk cId="1584572043" sldId="263"/>
        </pc:sldMkLst>
      </pc:sldChg>
      <pc:sldChg chg="new">
        <pc:chgData name="Atalig, Deborah" userId="8c8f7222-76ae-46f3-a43d-0014b6269e5e" providerId="ADAL" clId="{7CE63529-4285-9D48-A61A-5000DF8C3859}" dt="2024-07-09T18:00:48.035" v="9" actId="680"/>
        <pc:sldMkLst>
          <pc:docMk/>
          <pc:sldMk cId="607352200" sldId="264"/>
        </pc:sldMkLst>
      </pc:sldChg>
      <pc:sldChg chg="new">
        <pc:chgData name="Atalig, Deborah" userId="8c8f7222-76ae-46f3-a43d-0014b6269e5e" providerId="ADAL" clId="{7CE63529-4285-9D48-A61A-5000DF8C3859}" dt="2024-07-09T18:00:50.131" v="10" actId="680"/>
        <pc:sldMkLst>
          <pc:docMk/>
          <pc:sldMk cId="2437944088" sldId="265"/>
        </pc:sldMkLst>
      </pc:sldChg>
      <pc:sldChg chg="new">
        <pc:chgData name="Atalig, Deborah" userId="8c8f7222-76ae-46f3-a43d-0014b6269e5e" providerId="ADAL" clId="{7CE63529-4285-9D48-A61A-5000DF8C3859}" dt="2024-07-09T18:00:51.904" v="11" actId="680"/>
        <pc:sldMkLst>
          <pc:docMk/>
          <pc:sldMk cId="1994170785" sldId="266"/>
        </pc:sldMkLst>
      </pc:sldChg>
      <pc:sldChg chg="new">
        <pc:chgData name="Atalig, Deborah" userId="8c8f7222-76ae-46f3-a43d-0014b6269e5e" providerId="ADAL" clId="{7CE63529-4285-9D48-A61A-5000DF8C3859}" dt="2024-07-09T18:00:59.253" v="12" actId="680"/>
        <pc:sldMkLst>
          <pc:docMk/>
          <pc:sldMk cId="3051050311" sldId="267"/>
        </pc:sldMkLst>
      </pc:sldChg>
      <pc:sldChg chg="new">
        <pc:chgData name="Atalig, Deborah" userId="8c8f7222-76ae-46f3-a43d-0014b6269e5e" providerId="ADAL" clId="{7CE63529-4285-9D48-A61A-5000DF8C3859}" dt="2024-07-09T18:01:04.363" v="13" actId="680"/>
        <pc:sldMkLst>
          <pc:docMk/>
          <pc:sldMk cId="2382714459" sldId="268"/>
        </pc:sldMkLst>
      </pc:sldChg>
      <pc:sldChg chg="new">
        <pc:chgData name="Atalig, Deborah" userId="8c8f7222-76ae-46f3-a43d-0014b6269e5e" providerId="ADAL" clId="{7CE63529-4285-9D48-A61A-5000DF8C3859}" dt="2024-07-09T18:01:06.603" v="14" actId="680"/>
        <pc:sldMkLst>
          <pc:docMk/>
          <pc:sldMk cId="558219839" sldId="269"/>
        </pc:sldMkLst>
      </pc:sldChg>
      <pc:sldChg chg="new">
        <pc:chgData name="Atalig, Deborah" userId="8c8f7222-76ae-46f3-a43d-0014b6269e5e" providerId="ADAL" clId="{7CE63529-4285-9D48-A61A-5000DF8C3859}" dt="2024-07-09T18:01:08.702" v="15" actId="680"/>
        <pc:sldMkLst>
          <pc:docMk/>
          <pc:sldMk cId="945972893" sldId="270"/>
        </pc:sldMkLst>
      </pc:sldChg>
      <pc:sldMasterChg chg="modSp mod modSldLayout">
        <pc:chgData name="Atalig, Deborah" userId="8c8f7222-76ae-46f3-a43d-0014b6269e5e" providerId="ADAL" clId="{7CE63529-4285-9D48-A61A-5000DF8C3859}" dt="2024-07-09T18:03:44.630" v="23" actId="12"/>
        <pc:sldMasterMkLst>
          <pc:docMk/>
          <pc:sldMasterMk cId="719811402" sldId="2147483660"/>
        </pc:sldMasterMkLst>
        <pc:spChg chg="mod">
          <ac:chgData name="Atalig, Deborah" userId="8c8f7222-76ae-46f3-a43d-0014b6269e5e" providerId="ADAL" clId="{7CE63529-4285-9D48-A61A-5000DF8C3859}" dt="2024-07-09T17:59:53.339" v="1" actId="12"/>
          <ac:spMkLst>
            <pc:docMk/>
            <pc:sldMasterMk cId="719811402" sldId="2147483660"/>
            <ac:spMk id="3" creationId="{00000000-0000-0000-0000-000000000000}"/>
          </ac:spMkLst>
        </pc:spChg>
        <pc:spChg chg="mod">
          <ac:chgData name="Atalig, Deborah" userId="8c8f7222-76ae-46f3-a43d-0014b6269e5e" providerId="ADAL" clId="{7CE63529-4285-9D48-A61A-5000DF8C3859}" dt="2024-07-09T17:57:17.046" v="0" actId="207"/>
          <ac:spMkLst>
            <pc:docMk/>
            <pc:sldMasterMk cId="719811402" sldId="2147483660"/>
            <ac:spMk id="11" creationId="{00000000-0000-0000-0000-000000000000}"/>
          </ac:spMkLst>
        </pc:spChg>
        <pc:sldLayoutChg chg="modSp">
          <pc:chgData name="Atalig, Deborah" userId="8c8f7222-76ae-46f3-a43d-0014b6269e5e" providerId="ADAL" clId="{7CE63529-4285-9D48-A61A-5000DF8C3859}" dt="2024-07-09T18:03:24.653" v="21" actId="12"/>
          <pc:sldLayoutMkLst>
            <pc:docMk/>
            <pc:sldMasterMk cId="719811402" sldId="2147483660"/>
            <pc:sldLayoutMk cId="1501759945" sldId="2147483662"/>
          </pc:sldLayoutMkLst>
          <pc:spChg chg="mod">
            <ac:chgData name="Atalig, Deborah" userId="8c8f7222-76ae-46f3-a43d-0014b6269e5e" providerId="ADAL" clId="{7CE63529-4285-9D48-A61A-5000DF8C3859}" dt="2024-07-09T18:03:24.653" v="21" actId="12"/>
            <ac:spMkLst>
              <pc:docMk/>
              <pc:sldMasterMk cId="719811402" sldId="2147483660"/>
              <pc:sldLayoutMk cId="1501759945" sldId="2147483662"/>
              <ac:spMk id="3" creationId="{00000000-0000-0000-0000-000000000000}"/>
            </ac:spMkLst>
          </pc:spChg>
        </pc:sldLayoutChg>
        <pc:sldLayoutChg chg="modSp">
          <pc:chgData name="Atalig, Deborah" userId="8c8f7222-76ae-46f3-a43d-0014b6269e5e" providerId="ADAL" clId="{7CE63529-4285-9D48-A61A-5000DF8C3859}" dt="2024-07-09T18:03:44.630" v="23" actId="12"/>
          <pc:sldLayoutMkLst>
            <pc:docMk/>
            <pc:sldMasterMk cId="719811402" sldId="2147483660"/>
            <pc:sldLayoutMk cId="1046475198" sldId="2147483664"/>
          </pc:sldLayoutMkLst>
          <pc:spChg chg="mod">
            <ac:chgData name="Atalig, Deborah" userId="8c8f7222-76ae-46f3-a43d-0014b6269e5e" providerId="ADAL" clId="{7CE63529-4285-9D48-A61A-5000DF8C3859}" dt="2024-07-09T18:03:35.951" v="22" actId="12"/>
            <ac:spMkLst>
              <pc:docMk/>
              <pc:sldMasterMk cId="719811402" sldId="2147483660"/>
              <pc:sldLayoutMk cId="1046475198" sldId="2147483664"/>
              <ac:spMk id="3" creationId="{00000000-0000-0000-0000-000000000000}"/>
            </ac:spMkLst>
          </pc:spChg>
          <pc:spChg chg="mod">
            <ac:chgData name="Atalig, Deborah" userId="8c8f7222-76ae-46f3-a43d-0014b6269e5e" providerId="ADAL" clId="{7CE63529-4285-9D48-A61A-5000DF8C3859}" dt="2024-07-09T18:03:44.630" v="23" actId="12"/>
            <ac:spMkLst>
              <pc:docMk/>
              <pc:sldMasterMk cId="719811402" sldId="2147483660"/>
              <pc:sldLayoutMk cId="1046475198" sldId="2147483664"/>
              <ac:spMk id="4" creationId="{00000000-0000-0000-0000-000000000000}"/>
            </ac:spMkLst>
          </pc:spChg>
        </pc:sldLayoutChg>
        <pc:sldLayoutChg chg="modSp">
          <pc:chgData name="Atalig, Deborah" userId="8c8f7222-76ae-46f3-a43d-0014b6269e5e" providerId="ADAL" clId="{7CE63529-4285-9D48-A61A-5000DF8C3859}" dt="2024-07-09T18:02:14.543" v="17" actId="12"/>
          <pc:sldLayoutMkLst>
            <pc:docMk/>
            <pc:sldMasterMk cId="719811402" sldId="2147483660"/>
            <pc:sldLayoutMk cId="217583856" sldId="2147483665"/>
          </pc:sldLayoutMkLst>
          <pc:spChg chg="mod">
            <ac:chgData name="Atalig, Deborah" userId="8c8f7222-76ae-46f3-a43d-0014b6269e5e" providerId="ADAL" clId="{7CE63529-4285-9D48-A61A-5000DF8C3859}" dt="2024-07-09T18:02:04.069" v="16" actId="12"/>
            <ac:spMkLst>
              <pc:docMk/>
              <pc:sldMasterMk cId="719811402" sldId="2147483660"/>
              <pc:sldLayoutMk cId="217583856" sldId="2147483665"/>
              <ac:spMk id="4" creationId="{00000000-0000-0000-0000-000000000000}"/>
            </ac:spMkLst>
          </pc:spChg>
          <pc:spChg chg="mod">
            <ac:chgData name="Atalig, Deborah" userId="8c8f7222-76ae-46f3-a43d-0014b6269e5e" providerId="ADAL" clId="{7CE63529-4285-9D48-A61A-5000DF8C3859}" dt="2024-07-09T18:02:14.543" v="17" actId="12"/>
            <ac:spMkLst>
              <pc:docMk/>
              <pc:sldMasterMk cId="719811402" sldId="2147483660"/>
              <pc:sldLayoutMk cId="217583856" sldId="2147483665"/>
              <ac:spMk id="6" creationId="{00000000-0000-0000-0000-000000000000}"/>
            </ac:spMkLst>
          </pc:spChg>
        </pc:sldLayoutChg>
        <pc:sldLayoutChg chg="modSp">
          <pc:chgData name="Atalig, Deborah" userId="8c8f7222-76ae-46f3-a43d-0014b6269e5e" providerId="ADAL" clId="{7CE63529-4285-9D48-A61A-5000DF8C3859}" dt="2024-07-09T18:02:32.345" v="18" actId="12"/>
          <pc:sldLayoutMkLst>
            <pc:docMk/>
            <pc:sldMasterMk cId="719811402" sldId="2147483660"/>
            <pc:sldLayoutMk cId="1325679695" sldId="2147483668"/>
          </pc:sldLayoutMkLst>
          <pc:spChg chg="mod">
            <ac:chgData name="Atalig, Deborah" userId="8c8f7222-76ae-46f3-a43d-0014b6269e5e" providerId="ADAL" clId="{7CE63529-4285-9D48-A61A-5000DF8C3859}" dt="2024-07-09T18:02:32.345" v="18" actId="12"/>
            <ac:spMkLst>
              <pc:docMk/>
              <pc:sldMasterMk cId="719811402" sldId="2147483660"/>
              <pc:sldLayoutMk cId="1325679695" sldId="2147483668"/>
              <ac:spMk id="3" creationId="{00000000-0000-0000-0000-000000000000}"/>
            </ac:spMkLst>
          </pc:spChg>
        </pc:sldLayoutChg>
        <pc:sldLayoutChg chg="modSp">
          <pc:chgData name="Atalig, Deborah" userId="8c8f7222-76ae-46f3-a43d-0014b6269e5e" providerId="ADAL" clId="{7CE63529-4285-9D48-A61A-5000DF8C3859}" dt="2024-07-09T18:02:54.683" v="19" actId="12"/>
          <pc:sldLayoutMkLst>
            <pc:docMk/>
            <pc:sldMasterMk cId="719811402" sldId="2147483660"/>
            <pc:sldLayoutMk cId="1861024877" sldId="2147483670"/>
          </pc:sldLayoutMkLst>
          <pc:spChg chg="mod">
            <ac:chgData name="Atalig, Deborah" userId="8c8f7222-76ae-46f3-a43d-0014b6269e5e" providerId="ADAL" clId="{7CE63529-4285-9D48-A61A-5000DF8C3859}" dt="2024-07-09T18:02:54.683" v="19" actId="12"/>
            <ac:spMkLst>
              <pc:docMk/>
              <pc:sldMasterMk cId="719811402" sldId="2147483660"/>
              <pc:sldLayoutMk cId="1861024877" sldId="2147483670"/>
              <ac:spMk id="3" creationId="{00000000-0000-0000-0000-000000000000}"/>
            </ac:spMkLst>
          </pc:spChg>
        </pc:sldLayoutChg>
        <pc:sldLayoutChg chg="modSp">
          <pc:chgData name="Atalig, Deborah" userId="8c8f7222-76ae-46f3-a43d-0014b6269e5e" providerId="ADAL" clId="{7CE63529-4285-9D48-A61A-5000DF8C3859}" dt="2024-07-09T18:03:08.090" v="20" actId="12"/>
          <pc:sldLayoutMkLst>
            <pc:docMk/>
            <pc:sldMasterMk cId="719811402" sldId="2147483660"/>
            <pc:sldLayoutMk cId="145789184" sldId="2147483671"/>
          </pc:sldLayoutMkLst>
          <pc:spChg chg="mod">
            <ac:chgData name="Atalig, Deborah" userId="8c8f7222-76ae-46f3-a43d-0014b6269e5e" providerId="ADAL" clId="{7CE63529-4285-9D48-A61A-5000DF8C3859}" dt="2024-07-09T18:03:08.090" v="20" actId="12"/>
            <ac:spMkLst>
              <pc:docMk/>
              <pc:sldMasterMk cId="719811402" sldId="2147483660"/>
              <pc:sldLayoutMk cId="145789184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20F62-74B6-B848-B11E-6EA8A519A688}" type="datetimeFigureOut">
              <a:rPr lang="en-US" smtClean="0"/>
              <a:t>7/9/24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10B92-7100-6545-B0A2-7670778F8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2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620128"/>
            <a:ext cx="9144000" cy="1549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31744" y="4780179"/>
            <a:ext cx="5571624" cy="324520"/>
          </a:xfrm>
        </p:spPr>
        <p:txBody>
          <a:bodyPr anchor="t" anchorCtr="0">
            <a:noAutofit/>
          </a:bodyPr>
          <a:lstStyle>
            <a:lvl1pPr>
              <a:defRPr sz="1800" b="1" i="0" cap="all" baseline="0">
                <a:solidFill>
                  <a:srgbClr val="005DAC"/>
                </a:solidFill>
              </a:defRPr>
            </a:lvl1pPr>
          </a:lstStyle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332530" y="5075824"/>
            <a:ext cx="5570838" cy="322488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rgbClr val="005DAC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331744" y="5369437"/>
            <a:ext cx="5571624" cy="29564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i="1" baseline="0">
                <a:solidFill>
                  <a:srgbClr val="005DAC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331744" y="5653867"/>
            <a:ext cx="5571624" cy="31379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rgbClr val="005DAC"/>
                </a:solidFill>
              </a:defRPr>
            </a:lvl1pPr>
          </a:lstStyle>
          <a:p>
            <a:pPr lvl="0"/>
            <a:r>
              <a:rPr lang="en-US" dirty="0"/>
              <a:t>Additional Information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1" y="4912181"/>
            <a:ext cx="2516040" cy="97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6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F0E5-E880-F94F-8A93-DE93CCDBBA94}" type="datetime1">
              <a:rPr lang="en-US" smtClean="0"/>
              <a:t>7/9/24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228600" indent="-228600">
              <a:buClr>
                <a:srgbClr val="99CC66"/>
              </a:buClr>
              <a:buFont typeface="Wingdings" charset="2"/>
              <a:buChar char="§"/>
              <a:defRPr sz="3200"/>
            </a:lvl1pPr>
            <a:lvl2pPr>
              <a:buClr>
                <a:srgbClr val="99CC66"/>
              </a:buClr>
              <a:defRPr sz="2800"/>
            </a:lvl2pPr>
            <a:lvl3pPr>
              <a:buClr>
                <a:srgbClr val="99CC66"/>
              </a:buClr>
              <a:defRPr sz="2400"/>
            </a:lvl3pPr>
            <a:lvl4pPr>
              <a:buClr>
                <a:srgbClr val="99CC66"/>
              </a:buClr>
              <a:defRPr sz="2000"/>
            </a:lvl4pPr>
            <a:lvl5pPr>
              <a:buClr>
                <a:srgbClr val="99CC66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3A3E-35F2-0A4E-B054-29BDB231FD99}" type="datetime1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7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6355-C5FE-D44D-BF40-9E6808733F47}" type="datetime1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96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228600" indent="-228600">
              <a:buClr>
                <a:srgbClr val="99CC66"/>
              </a:buClr>
              <a:buFont typeface="Wingdings" charset="2"/>
              <a:buChar char="§"/>
              <a:defRPr/>
            </a:lvl1pPr>
            <a:lvl2pPr>
              <a:buClr>
                <a:srgbClr val="99CC66"/>
              </a:buClr>
              <a:defRPr/>
            </a:lvl2pPr>
            <a:lvl3pPr>
              <a:buClr>
                <a:srgbClr val="99CC66"/>
              </a:buClr>
              <a:defRPr/>
            </a:lvl3pPr>
            <a:lvl4pPr>
              <a:buClr>
                <a:srgbClr val="99CC66"/>
              </a:buClr>
              <a:defRPr/>
            </a:lvl4pPr>
            <a:lvl5pPr>
              <a:buClr>
                <a:srgbClr val="99CC6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94FB-FCA7-0849-AF85-6CDAA3E19663}" type="datetime1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24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>
            <a:lvl1pPr marL="228600" indent="-228600">
              <a:buClr>
                <a:srgbClr val="99CC66"/>
              </a:buClr>
              <a:buFont typeface="Wingdings" charset="2"/>
              <a:buChar char="§"/>
              <a:defRPr/>
            </a:lvl1pPr>
            <a:lvl2pPr>
              <a:buClr>
                <a:srgbClr val="99CC66"/>
              </a:buClr>
              <a:defRPr/>
            </a:lvl2pPr>
            <a:lvl3pPr>
              <a:buClr>
                <a:srgbClr val="99CC66"/>
              </a:buClr>
              <a:defRPr/>
            </a:lvl3pPr>
            <a:lvl4pPr>
              <a:buClr>
                <a:srgbClr val="99CC66"/>
              </a:buClr>
              <a:defRPr/>
            </a:lvl4pPr>
            <a:lvl5pPr>
              <a:buClr>
                <a:srgbClr val="99CC6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3AB-3FC4-0547-9C35-36C6B0790894}" type="datetime1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620128"/>
            <a:ext cx="9144000" cy="1549666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31744" y="4780179"/>
            <a:ext cx="5571624" cy="324520"/>
          </a:xfrm>
        </p:spPr>
        <p:txBody>
          <a:bodyPr anchor="t" anchorCtr="0">
            <a:noAutofit/>
          </a:bodyPr>
          <a:lstStyle>
            <a:lvl1pPr>
              <a:defRPr sz="18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332530" y="5075824"/>
            <a:ext cx="5570838" cy="322488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331744" y="5369437"/>
            <a:ext cx="5571624" cy="29564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331744" y="5653867"/>
            <a:ext cx="5571624" cy="31379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Additional Information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90" y="4905385"/>
            <a:ext cx="2547257" cy="9882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1258" y="4907306"/>
            <a:ext cx="1435100" cy="558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620128"/>
            <a:ext cx="9144000" cy="1549666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31744" y="4780179"/>
            <a:ext cx="5571624" cy="324520"/>
          </a:xfrm>
        </p:spPr>
        <p:txBody>
          <a:bodyPr anchor="t" anchorCtr="0">
            <a:noAutofit/>
          </a:bodyPr>
          <a:lstStyle>
            <a:lvl1pPr>
              <a:defRPr sz="18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332530" y="5075824"/>
            <a:ext cx="5570838" cy="322488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331744" y="5369437"/>
            <a:ext cx="5571624" cy="29564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331744" y="5653867"/>
            <a:ext cx="5571624" cy="31379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Additional Information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90" y="4905385"/>
            <a:ext cx="2547257" cy="9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5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C84D-2A44-4A46-8558-23CC07720F6E}" type="datetime1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4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99CC66"/>
              </a:buClr>
              <a:buFont typeface="Wingdings" charset="2"/>
              <a:buChar char="§"/>
              <a:defRPr/>
            </a:lvl1pPr>
            <a:lvl2pPr>
              <a:buClr>
                <a:srgbClr val="99CC66"/>
              </a:buClr>
              <a:defRPr/>
            </a:lvl2pPr>
            <a:lvl3pPr>
              <a:buClr>
                <a:srgbClr val="99CC66"/>
              </a:buClr>
              <a:defRPr/>
            </a:lvl3pPr>
            <a:lvl4pPr>
              <a:buClr>
                <a:srgbClr val="99CC66"/>
              </a:buClr>
              <a:defRPr/>
            </a:lvl4pPr>
            <a:lvl5pPr>
              <a:buClr>
                <a:srgbClr val="99CC6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D6E19-642C-B746-A237-BDA73D084EA9}" type="datetime1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5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310063"/>
            <a:ext cx="7886700" cy="1039630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3766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D43E-4108-2848-AACF-214DABB8EEE3}" type="datetime1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9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marL="228600" indent="-228600">
              <a:buClr>
                <a:srgbClr val="99CC66"/>
              </a:buClr>
              <a:buFont typeface="Wingdings" charset="2"/>
              <a:buChar char="§"/>
              <a:defRPr/>
            </a:lvl1pPr>
            <a:lvl2pPr>
              <a:buClr>
                <a:srgbClr val="99CC66"/>
              </a:buClr>
              <a:defRPr/>
            </a:lvl2pPr>
            <a:lvl3pPr>
              <a:buClr>
                <a:srgbClr val="99CC66"/>
              </a:buClr>
              <a:defRPr/>
            </a:lvl3pPr>
            <a:lvl4pPr>
              <a:buClr>
                <a:srgbClr val="99CC66"/>
              </a:buClr>
              <a:defRPr/>
            </a:lvl4pPr>
            <a:lvl5pPr>
              <a:buClr>
                <a:srgbClr val="99CC6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 marL="228600" indent="-228600">
              <a:buClr>
                <a:srgbClr val="99CC66"/>
              </a:buClr>
              <a:buFont typeface="Wingdings" charset="2"/>
              <a:buChar char="§"/>
              <a:defRPr/>
            </a:lvl1pPr>
            <a:lvl2pPr>
              <a:buClr>
                <a:srgbClr val="99CC66"/>
              </a:buClr>
              <a:defRPr/>
            </a:lvl2pPr>
            <a:lvl3pPr>
              <a:buClr>
                <a:srgbClr val="99CC66"/>
              </a:buClr>
              <a:defRPr/>
            </a:lvl3pPr>
            <a:lvl4pPr>
              <a:buClr>
                <a:srgbClr val="99CC66"/>
              </a:buClr>
              <a:defRPr/>
            </a:lvl4pPr>
            <a:lvl5pPr>
              <a:buClr>
                <a:srgbClr val="99CC6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CEF1-7C6C-3947-98E5-AFE491D7F572}" type="datetime1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7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 marL="228600" indent="-228600">
              <a:buClr>
                <a:srgbClr val="99CC66"/>
              </a:buClr>
              <a:buFont typeface="Wingdings" charset="2"/>
              <a:buChar char="§"/>
              <a:defRPr/>
            </a:lvl1pPr>
            <a:lvl2pPr>
              <a:buClr>
                <a:srgbClr val="99CC66"/>
              </a:buClr>
              <a:defRPr/>
            </a:lvl2pPr>
            <a:lvl3pPr>
              <a:buClr>
                <a:srgbClr val="99CC66"/>
              </a:buClr>
              <a:defRPr/>
            </a:lvl3pPr>
            <a:lvl4pPr>
              <a:buClr>
                <a:srgbClr val="99CC66"/>
              </a:buClr>
              <a:defRPr/>
            </a:lvl4pPr>
            <a:lvl5pPr>
              <a:buClr>
                <a:srgbClr val="99CC6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>
            <a:lvl1pPr marL="228600" indent="-228600">
              <a:buClr>
                <a:srgbClr val="99CC66"/>
              </a:buClr>
              <a:buFont typeface="Wingdings" charset="2"/>
              <a:buChar char="§"/>
              <a:defRPr/>
            </a:lvl1pPr>
            <a:lvl2pPr>
              <a:buClr>
                <a:srgbClr val="99CC66"/>
              </a:buClr>
              <a:defRPr/>
            </a:lvl2pPr>
            <a:lvl3pPr>
              <a:buClr>
                <a:srgbClr val="99CC66"/>
              </a:buClr>
              <a:defRPr/>
            </a:lvl3pPr>
            <a:lvl4pPr>
              <a:buClr>
                <a:srgbClr val="99CC66"/>
              </a:buClr>
              <a:defRPr/>
            </a:lvl4pPr>
            <a:lvl5pPr>
              <a:buClr>
                <a:srgbClr val="99CC6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0AAF-95C3-8B41-AF97-1D6139BD2E2C}" type="datetime1">
              <a:rPr lang="en-US" smtClean="0"/>
              <a:t>7/9/24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771-9290-3F40-9337-ECB93B4F9991}" type="datetime1">
              <a:rPr lang="en-US" smtClean="0"/>
              <a:t>7/9/24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0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30778" y="5879305"/>
            <a:ext cx="738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A81A2-3963-CE44-9988-A820C176BD0A}" type="datetime1">
              <a:rPr lang="en-US" smtClean="0"/>
              <a:pPr/>
              <a:t>7/9/24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49" y="5879305"/>
            <a:ext cx="7367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2765" y="5879305"/>
            <a:ext cx="391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6FBD1-28A6-954C-BAB6-E3DC200D5C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1897"/>
            <a:ext cx="9144000" cy="546103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134754"/>
          </a:xfrm>
          <a:prstGeom prst="rect">
            <a:avLst/>
          </a:prstGeom>
          <a:solidFill>
            <a:srgbClr val="99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83" y="6411349"/>
            <a:ext cx="2688429" cy="35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1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4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9CC66"/>
        </a:buClr>
        <a:buFont typeface="Wingdings" charset="2"/>
        <a:buChar char="§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9CC66"/>
        </a:buClr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9CC66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9CC66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9CC66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12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9AEB3C-554C-7049-CF6A-BC215F54E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Powerpoint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714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18D5A-957F-DEDB-96AD-99C17174C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122A7-BDE5-E4DD-91E8-55E6668E2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1BA0F-B18D-EFFF-B069-2AC0F53B9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1F0F9-9C6F-C9AF-59D9-05B509E5D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Powerpoint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19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3FEEE-08C5-8754-084F-C0BD9D7C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813BDD-608B-A7BC-E883-6B1CB5C7599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BDACF-24C3-9FD2-11A9-ED6941FD5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1A6D8-23B4-7718-A4C9-6ED234B9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Powerpoint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72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C62EA-EBBE-B733-7A6D-290CE20C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AA38C-A599-DA6D-7000-E97EFAD81F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44D0F-3561-117F-E991-BF3DB1FD7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ECD089-414A-B01A-1EE2-990D22EDF2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1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A5FD187-E220-C1F7-3DB9-949ECBF560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2FA507-6E7F-DC51-4FED-DF366822E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E14FA-DA6F-B7DE-F577-AE72CF2A40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BF55F0-BD9F-FC1E-FF46-F24F83CC45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25DD83-0ADE-A93E-2492-C4B5A56910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5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004A7-6575-372D-EE7D-2AA3451359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99872-A347-6FE1-E8B1-A4C99293BB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1628D-F2CD-BABD-9872-477A7C770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Powerpoint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5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4B1D9-410C-F2E6-394E-892AE2BF1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91941-7BF4-E9E0-0AFA-A796FD8BD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DDC17-0848-E049-5C60-855B4338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Powerpoint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72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28D13-350D-7DD8-5DA2-B6DCE0423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B0477-6F7D-0E53-33B7-8BE126474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66A86-4A06-7F97-09AD-A34295453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Powerpoint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52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F4F6D-45F9-8211-8BE3-A5BB3CDE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43938-9D15-8C3C-F299-E1C6E76FC4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2F68B-B52A-D7D4-1C14-A1163F940A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A9FA2-962D-F915-085A-D468D42F1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Powerpoint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4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3C25-DD91-C51E-2956-9B113C6B5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9AFB3-A6D7-17FD-F00B-EAA54CCBE7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8AC55-9714-FD77-C483-A83B58095F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1F6BE-1FFB-57F7-623B-2CBF95E30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25658-A162-970E-189D-CC30475AA30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B1EBCA-764C-6C6F-2AFF-B318A74E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Powerpoint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70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94F7E-B0DA-8F00-111C-26B1669A0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5EB65-402A-1B92-E753-6ED025F26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F4E8E-E879-1407-FB3F-EA62ECA95B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1DFE7E-8648-E604-5E47-C0CD0B662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930004-C8A5-FA1F-3DD1-FBD1B548A35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8310290-132D-584E-EF58-10DB0D012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Powerpoint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50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CE PowerPoint Version 1">
      <a:dk1>
        <a:srgbClr val="005DAA"/>
      </a:dk1>
      <a:lt1>
        <a:srgbClr val="FFFFFF"/>
      </a:lt1>
      <a:dk2>
        <a:srgbClr val="99CC66"/>
      </a:dk2>
      <a:lt2>
        <a:srgbClr val="E7E6E6"/>
      </a:lt2>
      <a:accent1>
        <a:srgbClr val="99CC6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7712</TotalTime>
  <Words>18</Words>
  <Application>Microsoft Macintosh PowerPoint</Application>
  <PresentationFormat>On-screen Show (4:3)</PresentationFormat>
  <Paragraphs>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Breiner</dc:creator>
  <cp:lastModifiedBy>Atalig, Deborah</cp:lastModifiedBy>
  <cp:revision>20</cp:revision>
  <dcterms:created xsi:type="dcterms:W3CDTF">2016-02-16T01:26:33Z</dcterms:created>
  <dcterms:modified xsi:type="dcterms:W3CDTF">2024-07-09T18:03:46Z</dcterms:modified>
</cp:coreProperties>
</file>