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68" r:id="rId2"/>
    <p:sldId id="269" r:id="rId3"/>
    <p:sldId id="270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E0452B-89BA-0A47-AD44-3C185B193D72}" v="37" dt="2024-06-24T17:41:07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2"/>
    <p:restoredTop sz="94671"/>
  </p:normalViewPr>
  <p:slideViewPr>
    <p:cSldViewPr snapToGrid="0">
      <p:cViewPr varScale="1">
        <p:scale>
          <a:sx n="142" d="100"/>
          <a:sy n="142" d="100"/>
        </p:scale>
        <p:origin x="568" y="1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17" d="100"/>
          <a:sy n="117" d="100"/>
        </p:scale>
        <p:origin x="4648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99F35-6906-BB48-845A-9DBD73C27DCF}" type="datetimeFigureOut">
              <a:rPr lang="en-US" smtClean="0"/>
              <a:t>6/25/24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52C4BE-11E0-C546-B507-09EF7C84C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93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2C4BE-11E0-C546-B507-09EF7C84CF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2C4BE-11E0-C546-B507-09EF7C84CF1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Fixe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buildings and skyscrapers&#10;&#10;Description automatically generated">
            <a:extLst>
              <a:ext uri="{FF2B5EF4-FFF2-40B4-BE49-F238E27FC236}">
                <a16:creationId xmlns:a16="http://schemas.microsoft.com/office/drawing/2014/main" id="{47E92FB4-B51E-FDF4-FAF0-2D2D1B5871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17F75393-9DA6-F3D1-01F4-DBB3C05CFCE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8289" y="5196463"/>
            <a:ext cx="2163840" cy="1494676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E96DA84C-E0E9-95FB-FE77-4684B16D865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3657" y="2089902"/>
            <a:ext cx="7421668" cy="1384300"/>
          </a:xfrm>
        </p:spPr>
        <p:txBody>
          <a:bodyPr anchor="b">
            <a:noAutofit/>
          </a:bodyPr>
          <a:lstStyle>
            <a:lvl1pPr indent="0" algn="l" fontAlgn="base">
              <a:lnSpc>
                <a:spcPct val="100000"/>
              </a:lnSpc>
              <a:spcBef>
                <a:spcPts val="0"/>
              </a:spcBef>
              <a:defRPr sz="5000"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04CF7FF-895B-5B3A-DA3F-A1AEBBF17F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53656" y="3629324"/>
            <a:ext cx="7421668" cy="123021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165109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text box&#10;&#10;Description automatically generated">
            <a:extLst>
              <a:ext uri="{FF2B5EF4-FFF2-40B4-BE49-F238E27FC236}">
                <a16:creationId xmlns:a16="http://schemas.microsoft.com/office/drawing/2014/main" id="{6C24C81F-368F-E70F-3008-D6FF4C8854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3829B7-718D-9FDE-3006-639DCE93E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320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4178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text box&#10;&#10;Description automatically generated">
            <a:extLst>
              <a:ext uri="{FF2B5EF4-FFF2-40B4-BE49-F238E27FC236}">
                <a16:creationId xmlns:a16="http://schemas.microsoft.com/office/drawing/2014/main" id="{A923E286-367E-E62F-BE07-065315D30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156227-9958-76B8-2A8C-90BADD53B8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4669" y="457200"/>
            <a:ext cx="3315053" cy="1600200"/>
          </a:xfrm>
        </p:spPr>
        <p:txBody>
          <a:bodyPr anchor="b"/>
          <a:lstStyle>
            <a:lvl1pPr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C5F56-442D-D6BB-20C2-6C792201253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7" y="457200"/>
            <a:ext cx="6494143" cy="5416867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590B51-BEAA-4E52-3267-AFE67389133A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14667" y="2062480"/>
            <a:ext cx="3315053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21664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227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1119E-54F5-20CF-A1AE-E7883C833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4B7252-8AE7-803E-1449-020137266E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9D637C-A381-4979-9F42-179598A62C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9724-BDCA-3244-9A6E-A52A1B0EF119}" type="datetimeFigureOut">
              <a:rPr lang="en-US" smtClean="0"/>
              <a:t>6/25/24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96DAE-353D-C7F0-0B84-8750893BA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00354-EFE8-89EB-A02D-2C723C8DF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FC90-4A7F-5544-A79B-F3587234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640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B1D44A-3A95-8421-D4F0-CB7DEE951F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B76E34-15D8-4952-F7C0-5DFFD0DDC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3A786-A9B9-1F18-D2CB-4DCC05969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9724-BDCA-3244-9A6E-A52A1B0EF119}" type="datetimeFigureOut">
              <a:rPr lang="en-US" smtClean="0"/>
              <a:t>6/25/24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C6003-3C76-0B79-A097-80BB2A5C3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16FFF-28B1-E172-4B0D-02056615B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1FC90-4A7F-5544-A79B-F3587234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6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Photos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E25C125A-6213-3E32-5D9F-090E882D3AA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45BD548D-837F-E7ED-FC23-A1C9B5CE20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8289" y="5196463"/>
            <a:ext cx="2163840" cy="14946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3943F68-18E3-46EE-301A-B866AC0AA56D}"/>
              </a:ext>
            </a:extLst>
          </p:cNvPr>
          <p:cNvSpPr txBox="1"/>
          <p:nvPr userDrawn="1"/>
        </p:nvSpPr>
        <p:spPr>
          <a:xfrm>
            <a:off x="13381463" y="5865541"/>
            <a:ext cx="184731" cy="36933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9459CD9-7035-0A83-4A57-E8962F367AF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1019" y="3571805"/>
            <a:ext cx="6220571" cy="3286197"/>
          </a:xfrm>
          <a:custGeom>
            <a:avLst/>
            <a:gdLst>
              <a:gd name="connsiteX0" fmla="*/ 0 w 6538063"/>
              <a:gd name="connsiteY0" fmla="*/ 3453921 h 6907841"/>
              <a:gd name="connsiteX1" fmla="*/ 3269032 w 6538063"/>
              <a:gd name="connsiteY1" fmla="*/ 0 h 6907841"/>
              <a:gd name="connsiteX2" fmla="*/ 6538063 w 6538063"/>
              <a:gd name="connsiteY2" fmla="*/ 3453921 h 6907841"/>
              <a:gd name="connsiteX3" fmla="*/ 3269032 w 6538063"/>
              <a:gd name="connsiteY3" fmla="*/ 6907841 h 6907841"/>
              <a:gd name="connsiteX4" fmla="*/ 0 w 6538063"/>
              <a:gd name="connsiteY4" fmla="*/ 3453921 h 6907841"/>
              <a:gd name="connsiteX0" fmla="*/ 0 w 6538063"/>
              <a:gd name="connsiteY0" fmla="*/ 3453921 h 3453921"/>
              <a:gd name="connsiteX1" fmla="*/ 3269032 w 6538063"/>
              <a:gd name="connsiteY1" fmla="*/ 0 h 3453921"/>
              <a:gd name="connsiteX2" fmla="*/ 6538063 w 6538063"/>
              <a:gd name="connsiteY2" fmla="*/ 3453921 h 3453921"/>
              <a:gd name="connsiteX3" fmla="*/ 0 w 6538063"/>
              <a:gd name="connsiteY3" fmla="*/ 3453921 h 3453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8063" h="3453921">
                <a:moveTo>
                  <a:pt x="0" y="3453921"/>
                </a:moveTo>
                <a:lnTo>
                  <a:pt x="3269032" y="0"/>
                </a:lnTo>
                <a:lnTo>
                  <a:pt x="6538063" y="3453921"/>
                </a:lnTo>
                <a:lnTo>
                  <a:pt x="0" y="3453921"/>
                </a:lnTo>
                <a:close/>
              </a:path>
            </a:pathLst>
          </a:custGeom>
        </p:spPr>
        <p:txBody>
          <a:bodyPr anchor="b" anchorCtr="1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photo icon to add photo to triangle 3</a:t>
            </a:r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7565E073-6CED-E2B3-A6CC-F2CFFF343C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019" y="-1"/>
            <a:ext cx="6220571" cy="3286196"/>
          </a:xfrm>
          <a:custGeom>
            <a:avLst/>
            <a:gdLst>
              <a:gd name="connsiteX0" fmla="*/ 0 w 6538063"/>
              <a:gd name="connsiteY0" fmla="*/ 3453921 h 6907841"/>
              <a:gd name="connsiteX1" fmla="*/ 3269032 w 6538063"/>
              <a:gd name="connsiteY1" fmla="*/ 0 h 6907841"/>
              <a:gd name="connsiteX2" fmla="*/ 6538063 w 6538063"/>
              <a:gd name="connsiteY2" fmla="*/ 3453921 h 6907841"/>
              <a:gd name="connsiteX3" fmla="*/ 3269032 w 6538063"/>
              <a:gd name="connsiteY3" fmla="*/ 6907841 h 6907841"/>
              <a:gd name="connsiteX4" fmla="*/ 0 w 6538063"/>
              <a:gd name="connsiteY4" fmla="*/ 3453921 h 6907841"/>
              <a:gd name="connsiteX0" fmla="*/ 0 w 6538063"/>
              <a:gd name="connsiteY0" fmla="*/ 0 h 3453920"/>
              <a:gd name="connsiteX1" fmla="*/ 6538063 w 6538063"/>
              <a:gd name="connsiteY1" fmla="*/ 0 h 3453920"/>
              <a:gd name="connsiteX2" fmla="*/ 3269032 w 6538063"/>
              <a:gd name="connsiteY2" fmla="*/ 3453920 h 3453920"/>
              <a:gd name="connsiteX3" fmla="*/ 0 w 6538063"/>
              <a:gd name="connsiteY3" fmla="*/ 0 h 345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38063" h="3453920">
                <a:moveTo>
                  <a:pt x="0" y="0"/>
                </a:moveTo>
                <a:lnTo>
                  <a:pt x="6538063" y="0"/>
                </a:lnTo>
                <a:lnTo>
                  <a:pt x="3269032" y="3453920"/>
                </a:lnTo>
                <a:lnTo>
                  <a:pt x="0" y="0"/>
                </a:lnTo>
                <a:close/>
              </a:path>
            </a:pathLst>
          </a:custGeom>
        </p:spPr>
        <p:txBody>
          <a:bodyPr anchor="t" anchorCtr="1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photo icon to add photo to triangle 1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6E57AC61-BF2B-CC36-AF95-8A7500D17E6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42805"/>
            <a:ext cx="3110285" cy="6572392"/>
          </a:xfrm>
          <a:custGeom>
            <a:avLst/>
            <a:gdLst>
              <a:gd name="connsiteX0" fmla="*/ 0 w 6538063"/>
              <a:gd name="connsiteY0" fmla="*/ 3453921 h 6907841"/>
              <a:gd name="connsiteX1" fmla="*/ 3269032 w 6538063"/>
              <a:gd name="connsiteY1" fmla="*/ 0 h 6907841"/>
              <a:gd name="connsiteX2" fmla="*/ 6538063 w 6538063"/>
              <a:gd name="connsiteY2" fmla="*/ 3453921 h 6907841"/>
              <a:gd name="connsiteX3" fmla="*/ 3269032 w 6538063"/>
              <a:gd name="connsiteY3" fmla="*/ 6907841 h 6907841"/>
              <a:gd name="connsiteX4" fmla="*/ 0 w 6538063"/>
              <a:gd name="connsiteY4" fmla="*/ 3453921 h 6907841"/>
              <a:gd name="connsiteX0" fmla="*/ 0 w 3269031"/>
              <a:gd name="connsiteY0" fmla="*/ 6907841 h 6907841"/>
              <a:gd name="connsiteX1" fmla="*/ 0 w 3269031"/>
              <a:gd name="connsiteY1" fmla="*/ 0 h 6907841"/>
              <a:gd name="connsiteX2" fmla="*/ 3269031 w 3269031"/>
              <a:gd name="connsiteY2" fmla="*/ 3453921 h 6907841"/>
              <a:gd name="connsiteX3" fmla="*/ 0 w 3269031"/>
              <a:gd name="connsiteY3" fmla="*/ 6907841 h 6907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9031" h="6907841">
                <a:moveTo>
                  <a:pt x="0" y="6907841"/>
                </a:moveTo>
                <a:lnTo>
                  <a:pt x="0" y="0"/>
                </a:lnTo>
                <a:lnTo>
                  <a:pt x="3269031" y="3453921"/>
                </a:lnTo>
                <a:lnTo>
                  <a:pt x="0" y="6907841"/>
                </a:lnTo>
                <a:close/>
              </a:path>
            </a:pathLst>
          </a:custGeom>
        </p:spPr>
        <p:txBody>
          <a:bodyPr anchor="ctr" anchorCtr="1">
            <a:normAutofit/>
          </a:bodyPr>
          <a:lstStyle>
            <a:lvl1pPr marL="0" indent="0" algn="l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photo icon to add photo to triangle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0165B-66FE-8F72-2CA5-6B7B7886B1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53657" y="2089902"/>
            <a:ext cx="7421668" cy="1384300"/>
          </a:xfrm>
        </p:spPr>
        <p:txBody>
          <a:bodyPr anchor="b">
            <a:noAutofit/>
          </a:bodyPr>
          <a:lstStyle>
            <a:lvl1pPr indent="0" algn="l" fontAlgn="base">
              <a:lnSpc>
                <a:spcPct val="100000"/>
              </a:lnSpc>
              <a:spcBef>
                <a:spcPts val="0"/>
              </a:spcBef>
              <a:defRPr sz="5000" b="1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C3C92-CE1A-4A68-C2FF-65E6C00F0D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53656" y="3629324"/>
            <a:ext cx="7421668" cy="1230216"/>
          </a:xfrm>
        </p:spPr>
        <p:txBody>
          <a:bodyPr/>
          <a:lstStyle>
            <a:lvl1pPr marL="0" indent="0" algn="l">
              <a:buNone/>
              <a:defRPr sz="2400" b="0" i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text style</a:t>
            </a:r>
          </a:p>
        </p:txBody>
      </p:sp>
    </p:spTree>
    <p:extLst>
      <p:ext uri="{BB962C8B-B14F-4D97-AF65-F5344CB8AC3E}">
        <p14:creationId xmlns:p14="http://schemas.microsoft.com/office/powerpoint/2010/main" val="1205935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ustom Photo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een and white background&#10;&#10;Description automatically generated with medium confidence">
            <a:extLst>
              <a:ext uri="{FF2B5EF4-FFF2-40B4-BE49-F238E27FC236}">
                <a16:creationId xmlns:a16="http://schemas.microsoft.com/office/drawing/2014/main" id="{DAEF5931-26A4-5FBD-2E1B-F55376670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5AD45CA-E3F5-FB84-A406-E385114EF5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-16042"/>
            <a:ext cx="6208295" cy="6914198"/>
          </a:xfrm>
          <a:prstGeom prst="homePlate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photo icon to </a:t>
            </a:r>
            <a:br>
              <a:rPr lang="en-US" dirty="0"/>
            </a:br>
            <a:r>
              <a:rPr lang="en-US" dirty="0"/>
              <a:t>add photo to </a:t>
            </a:r>
            <a:br>
              <a:rPr lang="en-US" dirty="0"/>
            </a:br>
            <a:r>
              <a:rPr lang="en-US" dirty="0"/>
              <a:t>this angular shape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6D2A07-3AA7-B244-7D21-A25573EF99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99993" y="1034716"/>
            <a:ext cx="5347148" cy="1600200"/>
          </a:xfrm>
        </p:spPr>
        <p:txBody>
          <a:bodyPr anchor="b">
            <a:normAutofit/>
          </a:bodyPr>
          <a:lstStyle>
            <a:lvl1pPr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D18AD-FB0C-6530-1DDD-377EFE9E7E1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399993" y="2634916"/>
            <a:ext cx="5347148" cy="238005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subtitle text styles</a:t>
            </a:r>
          </a:p>
        </p:txBody>
      </p:sp>
      <p:pic>
        <p:nvPicPr>
          <p:cNvPr id="3" name="Picture 2" descr="Blue text on a black background&#10;&#10;Description automatically generated">
            <a:extLst>
              <a:ext uri="{FF2B5EF4-FFF2-40B4-BE49-F238E27FC236}">
                <a16:creationId xmlns:a16="http://schemas.microsoft.com/office/drawing/2014/main" id="{99BA0A3C-66D0-D61F-E9C3-B4453BAA8E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8289" y="5196463"/>
            <a:ext cx="2163840" cy="149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0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text box&#10;&#10;Description automatically generated">
            <a:extLst>
              <a:ext uri="{FF2B5EF4-FFF2-40B4-BE49-F238E27FC236}">
                <a16:creationId xmlns:a16="http://schemas.microsoft.com/office/drawing/2014/main" id="{35CE2697-DD01-F9C9-385E-098DE54FED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795994-BF8B-20C5-6441-B1DB4B8924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576263"/>
            <a:ext cx="10515600" cy="305085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header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EEC34B-E8D8-BCAD-877B-90CEE60D3C7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70960"/>
            <a:ext cx="10515600" cy="175768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</a:t>
            </a:r>
            <a:r>
              <a:rPr lang="en-US" dirty="0" err="1"/>
              <a:t>subheader</a:t>
            </a:r>
            <a:r>
              <a:rPr lang="en-US" dirty="0"/>
              <a:t>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653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text box&#10;&#10;Description automatically generated">
            <a:extLst>
              <a:ext uri="{FF2B5EF4-FFF2-40B4-BE49-F238E27FC236}">
                <a16:creationId xmlns:a16="http://schemas.microsoft.com/office/drawing/2014/main" id="{05F62565-DCA4-53DF-CDB0-A66D398A9D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ABD8E10-2A00-2D5B-21C0-12F3D32C995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27051" y="2216889"/>
            <a:ext cx="1786270" cy="1786270"/>
          </a:xfrm>
          <a:custGeom>
            <a:avLst/>
            <a:gdLst>
              <a:gd name="connsiteX0" fmla="*/ 893135 w 1786270"/>
              <a:gd name="connsiteY0" fmla="*/ 0 h 1786270"/>
              <a:gd name="connsiteX1" fmla="*/ 1786270 w 1786270"/>
              <a:gd name="connsiteY1" fmla="*/ 893135 h 1786270"/>
              <a:gd name="connsiteX2" fmla="*/ 893135 w 1786270"/>
              <a:gd name="connsiteY2" fmla="*/ 1786270 h 1786270"/>
              <a:gd name="connsiteX3" fmla="*/ 0 w 1786270"/>
              <a:gd name="connsiteY3" fmla="*/ 893135 h 1786270"/>
              <a:gd name="connsiteX4" fmla="*/ 893135 w 1786270"/>
              <a:gd name="connsiteY4" fmla="*/ 0 h 178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270" h="1786270">
                <a:moveTo>
                  <a:pt x="893135" y="0"/>
                </a:moveTo>
                <a:cubicBezTo>
                  <a:pt x="1386400" y="0"/>
                  <a:pt x="1786270" y="399870"/>
                  <a:pt x="1786270" y="893135"/>
                </a:cubicBezTo>
                <a:cubicBezTo>
                  <a:pt x="1786270" y="1386400"/>
                  <a:pt x="1386400" y="1786270"/>
                  <a:pt x="893135" y="1786270"/>
                </a:cubicBezTo>
                <a:cubicBezTo>
                  <a:pt x="399870" y="1786270"/>
                  <a:pt x="0" y="1386400"/>
                  <a:pt x="0" y="893135"/>
                </a:cubicBezTo>
                <a:cubicBezTo>
                  <a:pt x="0" y="399870"/>
                  <a:pt x="399870" y="0"/>
                  <a:pt x="8931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photo icon to add speaker photo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7C67C8-DDA1-CFAB-06B7-828DCAF0237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56745" y="2216889"/>
            <a:ext cx="1786270" cy="1786270"/>
          </a:xfrm>
          <a:custGeom>
            <a:avLst/>
            <a:gdLst>
              <a:gd name="connsiteX0" fmla="*/ 893135 w 1786270"/>
              <a:gd name="connsiteY0" fmla="*/ 0 h 1786270"/>
              <a:gd name="connsiteX1" fmla="*/ 1786270 w 1786270"/>
              <a:gd name="connsiteY1" fmla="*/ 893135 h 1786270"/>
              <a:gd name="connsiteX2" fmla="*/ 893135 w 1786270"/>
              <a:gd name="connsiteY2" fmla="*/ 1786270 h 1786270"/>
              <a:gd name="connsiteX3" fmla="*/ 0 w 1786270"/>
              <a:gd name="connsiteY3" fmla="*/ 893135 h 1786270"/>
              <a:gd name="connsiteX4" fmla="*/ 893135 w 1786270"/>
              <a:gd name="connsiteY4" fmla="*/ 0 h 178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270" h="1786270">
                <a:moveTo>
                  <a:pt x="893135" y="0"/>
                </a:moveTo>
                <a:cubicBezTo>
                  <a:pt x="1386400" y="0"/>
                  <a:pt x="1786270" y="399870"/>
                  <a:pt x="1786270" y="893135"/>
                </a:cubicBezTo>
                <a:cubicBezTo>
                  <a:pt x="1786270" y="1386400"/>
                  <a:pt x="1386400" y="1786270"/>
                  <a:pt x="893135" y="1786270"/>
                </a:cubicBezTo>
                <a:cubicBezTo>
                  <a:pt x="399870" y="1786270"/>
                  <a:pt x="0" y="1386400"/>
                  <a:pt x="0" y="893135"/>
                </a:cubicBezTo>
                <a:cubicBezTo>
                  <a:pt x="0" y="399870"/>
                  <a:pt x="399870" y="0"/>
                  <a:pt x="8931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photo icon to add speaker photo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6A52420-6E5B-BF21-3900-B3F19A95316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271592" y="2216889"/>
            <a:ext cx="1786270" cy="1786270"/>
          </a:xfrm>
          <a:custGeom>
            <a:avLst/>
            <a:gdLst>
              <a:gd name="connsiteX0" fmla="*/ 893135 w 1786270"/>
              <a:gd name="connsiteY0" fmla="*/ 0 h 1786270"/>
              <a:gd name="connsiteX1" fmla="*/ 1786270 w 1786270"/>
              <a:gd name="connsiteY1" fmla="*/ 893135 h 1786270"/>
              <a:gd name="connsiteX2" fmla="*/ 893135 w 1786270"/>
              <a:gd name="connsiteY2" fmla="*/ 1786270 h 1786270"/>
              <a:gd name="connsiteX3" fmla="*/ 0 w 1786270"/>
              <a:gd name="connsiteY3" fmla="*/ 893135 h 1786270"/>
              <a:gd name="connsiteX4" fmla="*/ 893135 w 1786270"/>
              <a:gd name="connsiteY4" fmla="*/ 0 h 178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270" h="1786270">
                <a:moveTo>
                  <a:pt x="893135" y="0"/>
                </a:moveTo>
                <a:cubicBezTo>
                  <a:pt x="1386400" y="0"/>
                  <a:pt x="1786270" y="399870"/>
                  <a:pt x="1786270" y="893135"/>
                </a:cubicBezTo>
                <a:cubicBezTo>
                  <a:pt x="1786270" y="1386400"/>
                  <a:pt x="1386400" y="1786270"/>
                  <a:pt x="893135" y="1786270"/>
                </a:cubicBezTo>
                <a:cubicBezTo>
                  <a:pt x="399870" y="1786270"/>
                  <a:pt x="0" y="1386400"/>
                  <a:pt x="0" y="893135"/>
                </a:cubicBezTo>
                <a:cubicBezTo>
                  <a:pt x="0" y="399870"/>
                  <a:pt x="399870" y="0"/>
                  <a:pt x="8931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photo icon to add speaker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A97C9FB-6E71-9DF0-896D-EEC80AA6055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6367" y="4115207"/>
            <a:ext cx="2157707" cy="98901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speaker name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C910C090-5C63-9319-8EA7-B8B81CD95E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56179" y="4115207"/>
            <a:ext cx="2157707" cy="98901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speaker name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C51FC071-8327-A391-498F-AF8CD3707C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75991" y="4115207"/>
            <a:ext cx="2157707" cy="98901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speaker name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4DD2E4F-5915-EFA3-EB7A-DC412CAB5B2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85873" y="4115207"/>
            <a:ext cx="2157707" cy="989012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add speaker name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6CA9D04-C764-F28F-3ED3-4DAD1DBC89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AE3D32B3-4D19-1131-B710-290661659FC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841897" y="2216889"/>
            <a:ext cx="1786270" cy="1786270"/>
          </a:xfrm>
          <a:custGeom>
            <a:avLst/>
            <a:gdLst>
              <a:gd name="connsiteX0" fmla="*/ 893135 w 1786270"/>
              <a:gd name="connsiteY0" fmla="*/ 0 h 1786270"/>
              <a:gd name="connsiteX1" fmla="*/ 1786270 w 1786270"/>
              <a:gd name="connsiteY1" fmla="*/ 893135 h 1786270"/>
              <a:gd name="connsiteX2" fmla="*/ 893135 w 1786270"/>
              <a:gd name="connsiteY2" fmla="*/ 1786270 h 1786270"/>
              <a:gd name="connsiteX3" fmla="*/ 0 w 1786270"/>
              <a:gd name="connsiteY3" fmla="*/ 893135 h 1786270"/>
              <a:gd name="connsiteX4" fmla="*/ 893135 w 1786270"/>
              <a:gd name="connsiteY4" fmla="*/ 0 h 1786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86270" h="1786270">
                <a:moveTo>
                  <a:pt x="893135" y="0"/>
                </a:moveTo>
                <a:cubicBezTo>
                  <a:pt x="1386400" y="0"/>
                  <a:pt x="1786270" y="399870"/>
                  <a:pt x="1786270" y="893135"/>
                </a:cubicBezTo>
                <a:cubicBezTo>
                  <a:pt x="1786270" y="1386400"/>
                  <a:pt x="1386400" y="1786270"/>
                  <a:pt x="893135" y="1786270"/>
                </a:cubicBezTo>
                <a:cubicBezTo>
                  <a:pt x="399870" y="1786270"/>
                  <a:pt x="0" y="1386400"/>
                  <a:pt x="0" y="893135"/>
                </a:cubicBezTo>
                <a:cubicBezTo>
                  <a:pt x="0" y="399870"/>
                  <a:pt x="399870" y="0"/>
                  <a:pt x="89313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photo icon to add speaker photo</a:t>
            </a:r>
          </a:p>
        </p:txBody>
      </p:sp>
    </p:spTree>
    <p:extLst>
      <p:ext uri="{BB962C8B-B14F-4D97-AF65-F5344CB8AC3E}">
        <p14:creationId xmlns:p14="http://schemas.microsoft.com/office/powerpoint/2010/main" val="2092152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text box&#10;&#10;Description automatically generated">
            <a:extLst>
              <a:ext uri="{FF2B5EF4-FFF2-40B4-BE49-F238E27FC236}">
                <a16:creationId xmlns:a16="http://schemas.microsoft.com/office/drawing/2014/main" id="{1263A8CA-3A23-0E0B-F796-CA767DAE96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Pentagon 4">
            <a:extLst>
              <a:ext uri="{FF2B5EF4-FFF2-40B4-BE49-F238E27FC236}">
                <a16:creationId xmlns:a16="http://schemas.microsoft.com/office/drawing/2014/main" id="{ABB363BA-DB01-8341-F0DF-DE3627631ED4}"/>
              </a:ext>
            </a:extLst>
          </p:cNvPr>
          <p:cNvSpPr/>
          <p:nvPr userDrawn="1"/>
        </p:nvSpPr>
        <p:spPr>
          <a:xfrm>
            <a:off x="0" y="139166"/>
            <a:ext cx="11876809" cy="1533640"/>
          </a:xfrm>
          <a:prstGeom prst="homePlate">
            <a:avLst/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24000">
                <a:schemeClr val="accent6">
                  <a:lumMod val="20000"/>
                  <a:lumOff val="80000"/>
                </a:schemeClr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DD398-C64F-2E90-DB17-DE33B0F767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9290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15EBA0-C18C-03B3-0F0D-2852858D5F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96557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9950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rectangular object with green text&#10;&#10;Description automatically generated">
            <a:extLst>
              <a:ext uri="{FF2B5EF4-FFF2-40B4-BE49-F238E27FC236}">
                <a16:creationId xmlns:a16="http://schemas.microsoft.com/office/drawing/2014/main" id="{DCF7F760-3558-DAC2-D8B9-2D71C96F0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entagon 9">
            <a:extLst>
              <a:ext uri="{FF2B5EF4-FFF2-40B4-BE49-F238E27FC236}">
                <a16:creationId xmlns:a16="http://schemas.microsoft.com/office/drawing/2014/main" id="{3D4D6791-D961-BF05-174E-C08E90F7E035}"/>
              </a:ext>
            </a:extLst>
          </p:cNvPr>
          <p:cNvSpPr/>
          <p:nvPr userDrawn="1"/>
        </p:nvSpPr>
        <p:spPr>
          <a:xfrm>
            <a:off x="0" y="139166"/>
            <a:ext cx="11876809" cy="1533640"/>
          </a:xfrm>
          <a:prstGeom prst="homePlate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17032"/>
                </a:schemeClr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2"/>
                </a:solidFill>
              </a:ln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829B7-718D-9FDE-3006-639DCE93EE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320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E77A90B-8113-7BD0-5EDB-86D08B4AE4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39655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131B6253-6F8E-4767-EA35-F6151DA6F86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81439" y="6179013"/>
            <a:ext cx="2895369" cy="628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224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text box&#10;&#10;Description automatically generated">
            <a:extLst>
              <a:ext uri="{FF2B5EF4-FFF2-40B4-BE49-F238E27FC236}">
                <a16:creationId xmlns:a16="http://schemas.microsoft.com/office/drawing/2014/main" id="{39CB052B-28A2-0F82-F8D2-D4C3C81DEB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39BFE6-F130-0668-6279-C651FC2911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3045"/>
            <a:ext cx="10515600" cy="1325563"/>
          </a:xfrm>
        </p:spPr>
        <p:txBody>
          <a:bodyPr/>
          <a:lstStyle>
            <a:lvl1pPr>
              <a:defRPr b="0" i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413AD-E446-84AE-B982-DC98DE59C96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909241"/>
            <a:ext cx="5181600" cy="404368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4E47F-52F6-C556-D967-8E23E967B3F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909240"/>
            <a:ext cx="5181600" cy="404368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08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and white text box&#10;&#10;Description automatically generated">
            <a:extLst>
              <a:ext uri="{FF2B5EF4-FFF2-40B4-BE49-F238E27FC236}">
                <a16:creationId xmlns:a16="http://schemas.microsoft.com/office/drawing/2014/main" id="{DEA6DC88-97EC-834E-2801-F8E07EEF9D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290539-A19F-7ACF-E382-D8F2C2D2EF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93040"/>
            <a:ext cx="10515600" cy="132556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59A01-872F-32AE-BC14-F6D70B112AF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22B218-40D4-6568-B806-17E84F189CF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42238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885B71-1957-FC80-DF90-54AFCC6C5555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68E8C6-CF47-8E61-2EBA-2071E54BBE26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42238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2724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502E63-3841-40CD-E446-BA9B1A5C8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0070F-5F46-99E1-8493-64545D28B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AA4C1-B898-9500-E9F7-19D98FEFB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E9724-BDCA-3244-9A6E-A52A1B0EF119}" type="datetimeFigureOut">
              <a:rPr lang="en-US" smtClean="0"/>
              <a:t>6/25/24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E44B56-D2E8-0AF5-086D-0605036FF8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1355D-BDE9-1FAF-51EC-824769594C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A1FC90-4A7F-5544-A79B-F3587234D5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60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7" r:id="rId3"/>
    <p:sldLayoutId id="2147483651" r:id="rId4"/>
    <p:sldLayoutId id="2147483655" r:id="rId5"/>
    <p:sldLayoutId id="2147483650" r:id="rId6"/>
    <p:sldLayoutId id="2147483669" r:id="rId7"/>
    <p:sldLayoutId id="2147483652" r:id="rId8"/>
    <p:sldLayoutId id="2147483653" r:id="rId9"/>
    <p:sldLayoutId id="2147483654" r:id="rId10"/>
    <p:sldLayoutId id="2147483656" r:id="rId11"/>
    <p:sldLayoutId id="2147483668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DCAB4-9CCC-78FC-0684-F6579C6D95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2C1A41-1A5B-2196-58C8-818FEC17C4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847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9166-8DC4-C252-DA33-9AF4F5A70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075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79DC9-805E-185F-65A8-0C020A068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CC77C4-ABDA-186D-5A64-239C3FD0F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CE625-9218-D6D3-B8C2-F408CA18577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7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43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6D9E2EF-0AB9-0DBF-D524-013654F5B2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8F8033-0D5A-4A58-3D21-13D1D59C25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72B2A13-5F03-5871-B0BA-9ADFF20AE83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4835214-BB18-BE90-D24E-BD2D171BCFC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CFBB47A8-FC31-E6A2-2207-5EE108D344F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823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B26A1F5-7F79-E6FC-4061-CECD545D939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B2404-5237-539C-C873-16E2BF39B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2B730B-9679-BFDD-575C-A363F3773B6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08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8CEA-0DA6-493E-1FF3-E56D67427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90F79-F686-AF61-B353-5323A3C5AE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518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3C3EC-6EC0-679D-AE4E-A46519787F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CA2D8F-C7F0-26D0-C564-E4DAEE11B7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212F66-628C-A31D-363E-9822FB9990F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EA2992-0B07-E994-07D8-5FCF73DB1D0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EE9BE05-5B7A-79E1-F01B-2BB3CDE0A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3D87FA1-9BB8-C658-C42E-8058CF1E867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9A808F78-297F-0B12-FD14-0F9A5054079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0C8D2D35-7FDB-303A-2C84-C06C9D2BCE2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23BD272-F841-9E7D-D87C-521A5571B26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07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CABA0-CC24-7B88-8528-1478C024E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C86DFD-2B75-95BE-940E-06913C767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92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B34C9-51CD-0BAC-277C-BED5F76AD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E7581-ECD9-1757-1429-0EEE464E32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63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390A5-19F2-0016-0147-92B91197B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61EB7-28A5-CF63-04D2-992E457795F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387122-B195-8086-041A-9806F8186E8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428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233BE-49D0-DD14-0370-32091C563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0B5153-8A17-2564-E7C9-874DBE5C7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C02FF-8AAD-E5E3-7093-7AC447846F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91C8EA-55BB-E547-D480-154B54B16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87A0EA-1B45-0AD5-0D08-4A69421350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47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SCE with tagline PPT">
      <a:dk1>
        <a:srgbClr val="4F4F4F"/>
      </a:dk1>
      <a:lt1>
        <a:srgbClr val="FFFFFF"/>
      </a:lt1>
      <a:dk2>
        <a:srgbClr val="000000"/>
      </a:dk2>
      <a:lt2>
        <a:srgbClr val="DCDCDC"/>
      </a:lt2>
      <a:accent1>
        <a:srgbClr val="005DAA"/>
      </a:accent1>
      <a:accent2>
        <a:srgbClr val="99CC66"/>
      </a:accent2>
      <a:accent3>
        <a:srgbClr val="A1A4D3"/>
      </a:accent3>
      <a:accent4>
        <a:srgbClr val="D6E7A9"/>
      </a:accent4>
      <a:accent5>
        <a:srgbClr val="A4292F"/>
      </a:accent5>
      <a:accent6>
        <a:srgbClr val="99CC66"/>
      </a:accent6>
      <a:hlink>
        <a:srgbClr val="005DAA"/>
      </a:hlink>
      <a:folHlink>
        <a:srgbClr val="4F4F4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2473</TotalTime>
  <Words>2</Words>
  <Application>Microsoft Macintosh PowerPoint</Application>
  <PresentationFormat>Widescreen</PresentationFormat>
  <Paragraphs>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Atalig, Deborah</dc:creator>
  <cp:lastModifiedBy>Atalig, Deborah</cp:lastModifiedBy>
  <cp:revision>85</cp:revision>
  <dcterms:created xsi:type="dcterms:W3CDTF">2024-04-08T16:49:25Z</dcterms:created>
  <dcterms:modified xsi:type="dcterms:W3CDTF">2024-06-25T15:14:49Z</dcterms:modified>
</cp:coreProperties>
</file>